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4" r:id="rId3"/>
    <p:sldId id="271" r:id="rId4"/>
    <p:sldId id="270" r:id="rId5"/>
    <p:sldId id="273" r:id="rId6"/>
    <p:sldId id="26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9B87"/>
    <a:srgbClr val="D3A932"/>
    <a:srgbClr val="FEEB94"/>
    <a:srgbClr val="DEDAD9"/>
    <a:srgbClr val="757575"/>
    <a:srgbClr val="F2B0B0"/>
    <a:srgbClr val="E97D7D"/>
    <a:srgbClr val="AF7A59"/>
    <a:srgbClr val="17A2B8"/>
    <a:srgbClr val="322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1" autoAdjust="0"/>
    <p:restoredTop sz="94660"/>
  </p:normalViewPr>
  <p:slideViewPr>
    <p:cSldViewPr snapToGrid="0">
      <p:cViewPr varScale="1">
        <p:scale>
          <a:sx n="87" d="100"/>
          <a:sy n="87" d="100"/>
        </p:scale>
        <p:origin x="8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9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29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9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1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0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8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08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8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7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C10E0-CA7C-40F4-BC8D-59824790111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E006B-3F78-45E2-A0A2-01C08AC8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41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image" Target="../media/image2.jp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microsoft.com/office/2007/relationships/hdphoto" Target="../media/hdphoto5.wdp"/><Relationship Id="rId23" Type="http://schemas.openxmlformats.org/officeDocument/2006/relationships/image" Target="../media/image15.png"/><Relationship Id="rId10" Type="http://schemas.microsoft.com/office/2007/relationships/hdphoto" Target="../media/hdphoto3.wdp"/><Relationship Id="rId19" Type="http://schemas.microsoft.com/office/2007/relationships/hdphoto" Target="../media/hdphoto7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2.jp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5" Type="http://schemas.microsoft.com/office/2007/relationships/hdphoto" Target="../media/hdphoto9.wdp"/><Relationship Id="rId10" Type="http://schemas.openxmlformats.org/officeDocument/2006/relationships/image" Target="../media/image9.png"/><Relationship Id="rId19" Type="http://schemas.microsoft.com/office/2007/relationships/hdphoto" Target="../media/hdphoto10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0.wdp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7.png"/><Relationship Id="rId18" Type="http://schemas.openxmlformats.org/officeDocument/2006/relationships/image" Target="../media/image28.png"/><Relationship Id="rId3" Type="http://schemas.microsoft.com/office/2007/relationships/hdphoto" Target="../media/hdphoto11.wdp"/><Relationship Id="rId21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openxmlformats.org/officeDocument/2006/relationships/image" Target="../media/image17.png"/><Relationship Id="rId2" Type="http://schemas.openxmlformats.org/officeDocument/2006/relationships/image" Target="../media/image24.png"/><Relationship Id="rId16" Type="http://schemas.openxmlformats.org/officeDocument/2006/relationships/image" Target="../media/image1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26.png"/><Relationship Id="rId19" Type="http://schemas.microsoft.com/office/2007/relationships/hdphoto" Target="../media/hdphoto13.wdp"/><Relationship Id="rId4" Type="http://schemas.openxmlformats.org/officeDocument/2006/relationships/image" Target="../media/image25.jpg"/><Relationship Id="rId9" Type="http://schemas.openxmlformats.org/officeDocument/2006/relationships/image" Target="../media/image8.png"/><Relationship Id="rId14" Type="http://schemas.microsoft.com/office/2007/relationships/hdphoto" Target="../media/hdphoto12.wdp"/><Relationship Id="rId22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9770" y="2828836"/>
            <a:ext cx="8752461" cy="1200329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문지기 와이어프레임 </a:t>
            </a:r>
            <a:endParaRPr lang="ko-KR" altLang="en-US" sz="7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27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8307828" y="4924109"/>
            <a:ext cx="3144640" cy="2140674"/>
            <a:chOff x="8521003" y="4996602"/>
            <a:chExt cx="3144640" cy="2664124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4623761" y="4924109"/>
            <a:ext cx="3144640" cy="2140674"/>
            <a:chOff x="8521003" y="4996602"/>
            <a:chExt cx="3144640" cy="2664124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3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939694" y="4924109"/>
            <a:ext cx="3144640" cy="2140674"/>
            <a:chOff x="8521003" y="4996602"/>
            <a:chExt cx="3144640" cy="2664124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3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2" b="26860"/>
          <a:stretch/>
        </p:blipFill>
        <p:spPr>
          <a:xfrm>
            <a:off x="-46290" y="-54747"/>
            <a:ext cx="12238290" cy="24554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5" b="100000" l="0" r="99882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513" y="1190653"/>
            <a:ext cx="10026974" cy="32734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21687" y="243777"/>
            <a:ext cx="43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로그인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400162" y="1790407"/>
            <a:ext cx="1368526" cy="395037"/>
            <a:chOff x="932519" y="1557666"/>
            <a:chExt cx="1368526" cy="39503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8651" b="59524" l="42808" r="89384">
                          <a14:foregroundMark x1="42808" y1="58730" x2="42808" y2="58730"/>
                          <a14:foregroundMark x1="43836" y1="43651" x2="87842" y2="43651"/>
                          <a14:foregroundMark x1="45890" y1="37698" x2="44692" y2="55952"/>
                        </a14:backgroundRemoval>
                      </a14:imgEffect>
                    </a14:imgLayer>
                  </a14:imgProps>
                </a:ext>
              </a:extLst>
            </a:blip>
            <a:srcRect l="38650" t="13823" r="4824" b="35383"/>
            <a:stretch/>
          </p:blipFill>
          <p:spPr>
            <a:xfrm>
              <a:off x="932519" y="1557666"/>
              <a:ext cx="978414" cy="37938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805167" y="1583371"/>
              <a:ext cx="495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란</a:t>
              </a:r>
              <a:r>
                <a:rPr lang="en-US" altLang="ko-KR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?</a:t>
              </a:r>
              <a:endParaRPr lang="ko-KR" altLang="en-US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255361" y="2368044"/>
            <a:ext cx="1520743" cy="1414523"/>
            <a:chOff x="3053955" y="2436099"/>
            <a:chExt cx="1520743" cy="1414523"/>
          </a:xfrm>
        </p:grpSpPr>
        <p:sp>
          <p:nvSpPr>
            <p:cNvPr id="42" name="타원 41"/>
            <p:cNvSpPr/>
            <p:nvPr/>
          </p:nvSpPr>
          <p:spPr>
            <a:xfrm>
              <a:off x="3053955" y="2436099"/>
              <a:ext cx="1520743" cy="1414523"/>
            </a:xfrm>
            <a:prstGeom prst="ellipse">
              <a:avLst/>
            </a:prstGeom>
            <a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-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98527" y="2887285"/>
              <a:ext cx="10637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문화재 추천</a:t>
              </a:r>
              <a:endParaRPr lang="en-US" altLang="ko-KR" sz="20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022873" y="2368044"/>
            <a:ext cx="1520743" cy="1414523"/>
            <a:chOff x="3053955" y="2436099"/>
            <a:chExt cx="1520743" cy="1414523"/>
          </a:xfrm>
        </p:grpSpPr>
        <p:sp>
          <p:nvSpPr>
            <p:cNvPr id="75" name="타원 74"/>
            <p:cNvSpPr/>
            <p:nvPr/>
          </p:nvSpPr>
          <p:spPr>
            <a:xfrm>
              <a:off x="3053955" y="2436099"/>
              <a:ext cx="1520743" cy="1414523"/>
            </a:xfrm>
            <a:prstGeom prst="ellipse">
              <a:avLst/>
            </a:prstGeom>
            <a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-38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91293" y="2931239"/>
              <a:ext cx="12284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게시판</a:t>
              </a:r>
              <a:endParaRPr lang="en-US" altLang="ko-KR" sz="24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7790385" y="2398091"/>
            <a:ext cx="1520743" cy="1414523"/>
            <a:chOff x="3053955" y="2436099"/>
            <a:chExt cx="1520743" cy="1414523"/>
          </a:xfrm>
        </p:grpSpPr>
        <p:sp>
          <p:nvSpPr>
            <p:cNvPr id="80" name="타원 79"/>
            <p:cNvSpPr/>
            <p:nvPr/>
          </p:nvSpPr>
          <p:spPr>
            <a:xfrm>
              <a:off x="3053955" y="2436099"/>
              <a:ext cx="1520743" cy="1414523"/>
            </a:xfrm>
            <a:prstGeom prst="ellipse">
              <a:avLst/>
            </a:prstGeom>
            <a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-4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298527" y="2887285"/>
              <a:ext cx="1063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지도</a:t>
              </a:r>
              <a:endParaRPr lang="en-US" altLang="ko-KR" sz="28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</p:grpSp>
      <p:sp>
        <p:nvSpPr>
          <p:cNvPr id="83" name="모서리가 둥근 직사각형 82"/>
          <p:cNvSpPr/>
          <p:nvPr/>
        </p:nvSpPr>
        <p:spPr>
          <a:xfrm>
            <a:off x="3170417" y="3437377"/>
            <a:ext cx="1304507" cy="435830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205053" y="3447752"/>
            <a:ext cx="132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사용자만을 위한 추천 서비스</a:t>
            </a:r>
            <a:endParaRPr lang="en-US" altLang="ko-KR" sz="12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5919731" y="3415782"/>
            <a:ext cx="1304507" cy="435830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8650962" y="3415782"/>
            <a:ext cx="1304507" cy="435830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6077400" y="3418027"/>
            <a:ext cx="1227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방문</a:t>
            </a:r>
            <a:endParaRPr lang="en-US" altLang="ko-KR" sz="12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리뷰 공유</a:t>
            </a:r>
            <a:endParaRPr lang="en-US" altLang="ko-KR" sz="12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682907" y="3430067"/>
            <a:ext cx="129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</a:t>
            </a:r>
            <a:endParaRPr lang="en-US" altLang="ko-KR" sz="12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주변 정보 제공</a:t>
            </a:r>
            <a:endParaRPr lang="en-US" altLang="ko-KR" sz="12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53896" y="4282143"/>
            <a:ext cx="243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인기  문화재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29569" y="5413677"/>
            <a:ext cx="1800000" cy="1440000"/>
          </a:xfrm>
          <a:prstGeom prst="rect">
            <a:avLst/>
          </a:prstGeom>
          <a:ln>
            <a:noFill/>
          </a:ln>
          <a:effectLst>
            <a:outerShdw blurRad="190500" sx="1000" sy="1000" algn="tl" rotWithShape="0">
              <a:srgbClr val="000000">
                <a:alpha val="70000"/>
              </a:srgbClr>
            </a:outerShdw>
          </a:effectLst>
        </p:spPr>
      </p:pic>
      <p:sp>
        <p:nvSpPr>
          <p:cNvPr id="51" name="TextBox 50"/>
          <p:cNvSpPr txBox="1"/>
          <p:nvPr/>
        </p:nvSpPr>
        <p:spPr>
          <a:xfrm>
            <a:off x="1574458" y="5055539"/>
            <a:ext cx="1254526" cy="348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1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남대문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63303" y="5065602"/>
            <a:ext cx="157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2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 경복궁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5233165" y="5413677"/>
            <a:ext cx="1800000" cy="144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4732189" y="4924108"/>
            <a:ext cx="426863" cy="62347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869190" y="5065602"/>
            <a:ext cx="157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3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 불국사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8393269" y="4924108"/>
            <a:ext cx="426863" cy="623473"/>
          </a:xfrm>
          <a:prstGeom prst="rect">
            <a:avLst/>
          </a:prstGeom>
        </p:spPr>
      </p:pic>
      <p:pic>
        <p:nvPicPr>
          <p:cNvPr id="39" name="그림 38"/>
          <p:cNvPicPr preferRelativeResize="0"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8836762" y="5413677"/>
            <a:ext cx="1800000" cy="144000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1071109" y="4924108"/>
            <a:ext cx="426863" cy="6234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-40350" y="-832508"/>
            <a:ext cx="248014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메인페이지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41796" y="4379268"/>
            <a:ext cx="993161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Jua" pitchFamily="2" charset="-127"/>
                <a:ea typeface="Jua" pitchFamily="2" charset="-127"/>
              </a:rPr>
              <a:t>좋아요 기준</a:t>
            </a:r>
            <a:endParaRPr lang="ko-KR" altLang="en-US" sz="1200" dirty="0"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25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2" b="26860"/>
          <a:stretch/>
        </p:blipFill>
        <p:spPr>
          <a:xfrm>
            <a:off x="-40350" y="653473"/>
            <a:ext cx="12238290" cy="245548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8307828" y="2058989"/>
            <a:ext cx="3144640" cy="2436811"/>
            <a:chOff x="8521003" y="4996602"/>
            <a:chExt cx="3144640" cy="2664124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4623761" y="2058989"/>
            <a:ext cx="3144640" cy="2436811"/>
            <a:chOff x="8521003" y="4996602"/>
            <a:chExt cx="3144640" cy="2664124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4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939694" y="2058989"/>
            <a:ext cx="3144640" cy="2436811"/>
            <a:chOff x="8521003" y="4996602"/>
            <a:chExt cx="3144640" cy="2664124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8521003" y="4996602"/>
              <a:ext cx="3144640" cy="2664124"/>
            </a:xfrm>
            <a:prstGeom prst="roundRect">
              <a:avLst>
                <a:gd name="adj" fmla="val 44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4"/>
            <a:srcRect l="77200" t="13928" r="8609" b="20493"/>
            <a:stretch/>
          </p:blipFill>
          <p:spPr>
            <a:xfrm>
              <a:off x="11154375" y="5124501"/>
              <a:ext cx="382883" cy="1624574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21687" y="243777"/>
            <a:ext cx="43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로그인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25864" y="1417023"/>
            <a:ext cx="194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인기  문화재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629569" y="2548557"/>
            <a:ext cx="1800000" cy="1440000"/>
          </a:xfrm>
          <a:prstGeom prst="rect">
            <a:avLst/>
          </a:prstGeom>
          <a:ln>
            <a:noFill/>
          </a:ln>
          <a:effectLst>
            <a:outerShdw blurRad="190500" sx="1000" sy="1000" algn="tl" rotWithShape="0">
              <a:srgbClr val="000000">
                <a:alpha val="70000"/>
              </a:srgbClr>
            </a:outerShdw>
          </a:effectLst>
        </p:spPr>
      </p:pic>
      <p:sp>
        <p:nvSpPr>
          <p:cNvPr id="51" name="TextBox 50"/>
          <p:cNvSpPr txBox="1"/>
          <p:nvPr/>
        </p:nvSpPr>
        <p:spPr>
          <a:xfrm>
            <a:off x="1574458" y="2190419"/>
            <a:ext cx="1254526" cy="348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1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남대문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63303" y="2200482"/>
            <a:ext cx="157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2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 경복궁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233165" y="2548557"/>
            <a:ext cx="1800000" cy="144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4732189" y="2058988"/>
            <a:ext cx="426863" cy="62347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869190" y="2200482"/>
            <a:ext cx="157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3</a:t>
            </a:r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위  불국사</a:t>
            </a:r>
            <a:endParaRPr lang="en-US" altLang="ko-KR" sz="1600" dirty="0" smtClean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8393269" y="2058988"/>
            <a:ext cx="426863" cy="623473"/>
          </a:xfrm>
          <a:prstGeom prst="rect">
            <a:avLst/>
          </a:prstGeom>
        </p:spPr>
      </p:pic>
      <p:pic>
        <p:nvPicPr>
          <p:cNvPr id="39" name="그림 38"/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8836762" y="2548557"/>
            <a:ext cx="1800000" cy="144000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29801" l="42111" r="57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60" t="-455" r="42637" b="70384"/>
          <a:stretch/>
        </p:blipFill>
        <p:spPr>
          <a:xfrm>
            <a:off x="1071109" y="2058988"/>
            <a:ext cx="426863" cy="6234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-40350" y="-832508"/>
            <a:ext cx="248014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메인페이지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90375" y="4152014"/>
            <a:ext cx="3436753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Jua" pitchFamily="2" charset="-127"/>
                <a:ea typeface="Jua" pitchFamily="2" charset="-127"/>
              </a:rPr>
              <a:t>관련 정보를 보이거나 해시태그</a:t>
            </a: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/</a:t>
            </a:r>
            <a:r>
              <a:rPr lang="ko-KR" altLang="en-US" sz="1200" dirty="0" smtClean="0">
                <a:latin typeface="Jua" pitchFamily="2" charset="-127"/>
                <a:ea typeface="Jua" pitchFamily="2" charset="-127"/>
              </a:rPr>
              <a:t>배지 넣을 예정</a:t>
            </a: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 </a:t>
            </a:r>
            <a:endParaRPr lang="ko-KR" altLang="en-US" sz="12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13801" y="4056017"/>
            <a:ext cx="2350706" cy="36530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56718" y="4248419"/>
            <a:ext cx="481896" cy="397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2033168" y="2648952"/>
            <a:ext cx="158832" cy="84442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4650343" y="5079747"/>
            <a:ext cx="289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월별 행사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7"/>
          <a:srcRect l="398" t="11084" r="1455" b="-1297"/>
          <a:stretch/>
        </p:blipFill>
        <p:spPr>
          <a:xfrm>
            <a:off x="939693" y="6184415"/>
            <a:ext cx="10581993" cy="633276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54669" y="5498616"/>
            <a:ext cx="11090513" cy="546584"/>
            <a:chOff x="754669" y="5498616"/>
            <a:chExt cx="11090513" cy="5465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660" b="8910" l="866" r="97576">
                          <a14:foregroundMark x1="3290" y1="4521" x2="10303" y2="7314"/>
                          <a14:foregroundMark x1="14892" y1="5585" x2="14892" y2="5585"/>
                          <a14:foregroundMark x1="19307" y1="4787" x2="19307" y2="4787"/>
                          <a14:foregroundMark x1="21991" y1="5718" x2="24416" y2="4654"/>
                          <a14:foregroundMark x1="87273" y1="7447" x2="90736" y2="6250"/>
                        </a14:backgroundRemoval>
                      </a14:imgEffect>
                    </a14:imgLayer>
                  </a14:imgProps>
                </a:ext>
              </a:extLst>
            </a:blip>
            <a:srcRect t="1935" r="87524" b="90327"/>
            <a:stretch/>
          </p:blipFill>
          <p:spPr>
            <a:xfrm>
              <a:off x="754669" y="5498616"/>
              <a:ext cx="1328131" cy="53642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81609" y="5589175"/>
              <a:ext cx="2804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&lt;     &gt;   9</a:t>
              </a:r>
              <a:r>
                <a:rPr lang="ko-KR" altLang="en-US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월 </a:t>
              </a:r>
              <a:r>
                <a:rPr lang="en-US" altLang="ko-KR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2020</a:t>
              </a:r>
              <a:endPara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660" b="8910" l="866" r="97576">
                          <a14:foregroundMark x1="3290" y1="4521" x2="10303" y2="7314"/>
                          <a14:foregroundMark x1="14892" y1="5585" x2="14892" y2="5585"/>
                          <a14:foregroundMark x1="19307" y1="4787" x2="19307" y2="4787"/>
                          <a14:foregroundMark x1="21991" y1="5718" x2="24416" y2="4654"/>
                          <a14:foregroundMark x1="87273" y1="7447" x2="90736" y2="6250"/>
                        </a14:backgroundRemoval>
                      </a14:imgEffect>
                    </a14:imgLayer>
                  </a14:imgProps>
                </a:ext>
              </a:extLst>
            </a:blip>
            <a:srcRect l="82547" t="1935" b="90657"/>
            <a:stretch/>
          </p:blipFill>
          <p:spPr>
            <a:xfrm>
              <a:off x="9987279" y="5531703"/>
              <a:ext cx="1857903" cy="513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1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2" b="26860"/>
          <a:stretch/>
        </p:blipFill>
        <p:spPr>
          <a:xfrm>
            <a:off x="-40350" y="653473"/>
            <a:ext cx="12238290" cy="24554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21687" y="243777"/>
            <a:ext cx="43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로그인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0" y="-832508"/>
            <a:ext cx="248014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메인페이지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0343" y="1574547"/>
            <a:ext cx="289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월별 행사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-5823153" y="1852249"/>
            <a:ext cx="5504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문화재청 행사 정보</a:t>
            </a:r>
            <a:endParaRPr lang="en-US" altLang="ko-KR" dirty="0" smtClean="0"/>
          </a:p>
          <a:p>
            <a:r>
              <a:rPr lang="ko-KR" altLang="en-US" dirty="0" smtClean="0"/>
              <a:t>https</a:t>
            </a:r>
            <a:r>
              <a:rPr lang="ko-KR" altLang="en-US" dirty="0"/>
              <a:t>://www.cha.go.kr/evInfo/selectEventInfoList.do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1"/>
          <a:srcRect l="398" t="11084" r="1455" b="29710"/>
          <a:stretch/>
        </p:blipFill>
        <p:spPr>
          <a:xfrm>
            <a:off x="939693" y="2760495"/>
            <a:ext cx="10581993" cy="4156120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754669" y="2084856"/>
            <a:ext cx="11090513" cy="546584"/>
            <a:chOff x="754669" y="5498616"/>
            <a:chExt cx="11090513" cy="546584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60" b="8910" l="866" r="97576">
                          <a14:foregroundMark x1="3290" y1="4521" x2="10303" y2="7314"/>
                          <a14:foregroundMark x1="14892" y1="5585" x2="14892" y2="5585"/>
                          <a14:foregroundMark x1="19307" y1="4787" x2="19307" y2="4787"/>
                          <a14:foregroundMark x1="21991" y1="5718" x2="24416" y2="4654"/>
                          <a14:foregroundMark x1="87273" y1="7447" x2="90736" y2="6250"/>
                        </a14:backgroundRemoval>
                      </a14:imgEffect>
                    </a14:imgLayer>
                  </a14:imgProps>
                </a:ext>
              </a:extLst>
            </a:blip>
            <a:srcRect t="1935" r="87524" b="90327"/>
            <a:stretch/>
          </p:blipFill>
          <p:spPr>
            <a:xfrm>
              <a:off x="754669" y="5498616"/>
              <a:ext cx="1328131" cy="536424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2181609" y="5589175"/>
              <a:ext cx="2804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&lt;     &gt;   9</a:t>
              </a:r>
              <a:r>
                <a:rPr lang="ko-KR" altLang="en-US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월 </a:t>
              </a:r>
              <a:r>
                <a:rPr lang="en-US" altLang="ko-KR" sz="16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2020</a:t>
              </a:r>
              <a:endPara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60" b="8910" l="866" r="97576">
                          <a14:foregroundMark x1="3290" y1="4521" x2="10303" y2="7314"/>
                          <a14:foregroundMark x1="14892" y1="5585" x2="14892" y2="5585"/>
                          <a14:foregroundMark x1="19307" y1="4787" x2="19307" y2="4787"/>
                          <a14:foregroundMark x1="21991" y1="5718" x2="24416" y2="4654"/>
                          <a14:foregroundMark x1="87273" y1="7447" x2="90736" y2="6250"/>
                        </a14:backgroundRemoval>
                      </a14:imgEffect>
                    </a14:imgLayer>
                  </a14:imgProps>
                </a:ext>
              </a:extLst>
            </a:blip>
            <a:srcRect l="82547" t="1935" b="90657"/>
            <a:stretch/>
          </p:blipFill>
          <p:spPr>
            <a:xfrm>
              <a:off x="9987279" y="5531703"/>
              <a:ext cx="1857903" cy="51349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/>
          <a:srcRect t="5950" r="678"/>
          <a:stretch/>
        </p:blipFill>
        <p:spPr>
          <a:xfrm>
            <a:off x="-6778285" y="2631440"/>
            <a:ext cx="6399999" cy="391528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2022262" y="4416344"/>
            <a:ext cx="158832" cy="84442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1605053" y="1615543"/>
            <a:ext cx="248014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메인페이지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887162" y="0"/>
            <a:ext cx="6304839" cy="6955255"/>
            <a:chOff x="5887162" y="0"/>
            <a:chExt cx="6304839" cy="6955255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7162" y="0"/>
              <a:ext cx="6304838" cy="2261874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/>
            <a:srcRect l="990" r="1669"/>
            <a:stretch/>
          </p:blipFill>
          <p:spPr>
            <a:xfrm>
              <a:off x="5887162" y="2261874"/>
              <a:ext cx="6304838" cy="1924621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4"/>
            <a:srcRect l="301"/>
            <a:stretch/>
          </p:blipFill>
          <p:spPr>
            <a:xfrm>
              <a:off x="5887163" y="4107344"/>
              <a:ext cx="6304838" cy="2847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27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 contrast="43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 flipH="1">
            <a:off x="10724145" y="0"/>
            <a:ext cx="1463155" cy="685800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>
            <a:off x="-23529" y="40949"/>
            <a:ext cx="1491384" cy="6817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0" y="-832508"/>
            <a:ext cx="444196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91100" y="1599640"/>
            <a:ext cx="4609801" cy="378555"/>
            <a:chOff x="3612478" y="1723511"/>
            <a:chExt cx="4967045" cy="470223"/>
          </a:xfrm>
        </p:grpSpPr>
        <p:grpSp>
          <p:nvGrpSpPr>
            <p:cNvPr id="68" name="그룹 67"/>
            <p:cNvGrpSpPr/>
            <p:nvPr/>
          </p:nvGrpSpPr>
          <p:grpSpPr>
            <a:xfrm>
              <a:off x="3612478" y="1723511"/>
              <a:ext cx="4967045" cy="470223"/>
              <a:chOff x="3492701" y="2485829"/>
              <a:chExt cx="4967045" cy="470223"/>
            </a:xfrm>
          </p:grpSpPr>
          <p:sp>
            <p:nvSpPr>
              <p:cNvPr id="87" name="모서리가 둥근 직사각형 86"/>
              <p:cNvSpPr/>
              <p:nvPr/>
            </p:nvSpPr>
            <p:spPr>
              <a:xfrm>
                <a:off x="3492701" y="2485829"/>
                <a:ext cx="4967045" cy="47022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010805" y="2573747"/>
                <a:ext cx="3958638" cy="319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관심있는 문화재를 검색해보세요</a:t>
                </a:r>
                <a:r>
                  <a:rPr lang="en-US" altLang="ko-KR" sz="12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1026" r="98462">
                          <a14:foregroundMark x1="23077" y1="27273" x2="23077" y2="27273"/>
                          <a14:foregroundMark x1="86154" y1="83523" x2="46667" y2="31818"/>
                          <a14:foregroundMark x1="50769" y1="27273" x2="21538" y2="40909"/>
                          <a14:foregroundMark x1="23590" y1="24432" x2="37949" y2="60227"/>
                          <a14:backgroundMark x1="67179" y1="51136" x2="62564" y2="56250"/>
                          <a14:backgroundMark x1="66154" y1="52841" x2="63077" y2="56818"/>
                          <a14:backgroundMark x1="68205" y1="56818" x2="62564" y2="573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792316" y="1844789"/>
              <a:ext cx="267082" cy="241059"/>
            </a:xfrm>
            <a:prstGeom prst="rect">
              <a:avLst/>
            </a:prstGeom>
          </p:spPr>
        </p:pic>
      </p:grpSp>
      <p:sp>
        <p:nvSpPr>
          <p:cNvPr id="94" name="TextBox 93"/>
          <p:cNvSpPr txBox="1"/>
          <p:nvPr/>
        </p:nvSpPr>
        <p:spPr>
          <a:xfrm>
            <a:off x="1910933" y="2145960"/>
            <a:ext cx="243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추천  문화재</a:t>
            </a:r>
            <a:endParaRPr lang="ko-KR" altLang="en-US" sz="20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910933" y="4449849"/>
            <a:ext cx="243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Hot</a:t>
            </a:r>
            <a:r>
              <a:rPr lang="ko-KR" altLang="en-US" sz="20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  문화재</a:t>
            </a:r>
            <a:endParaRPr lang="ko-KR" altLang="en-US" sz="20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43" name="그림 42"/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440600" y="2741959"/>
            <a:ext cx="2451277" cy="1440000"/>
          </a:xfrm>
          <a:prstGeom prst="rect">
            <a:avLst/>
          </a:prstGeom>
          <a:ln>
            <a:noFill/>
          </a:ln>
          <a:effectLst>
            <a:outerShdw blurRad="190500" sx="1000" sy="1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그림 44"/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896577" y="2741959"/>
            <a:ext cx="2451277" cy="1440000"/>
          </a:xfrm>
          <a:prstGeom prst="rect">
            <a:avLst/>
          </a:prstGeom>
        </p:spPr>
      </p:pic>
      <p:pic>
        <p:nvPicPr>
          <p:cNvPr id="46" name="그림 45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7347982" y="2741959"/>
            <a:ext cx="2451277" cy="144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40600" y="2741959"/>
            <a:ext cx="7355265" cy="1440000"/>
          </a:xfrm>
          <a:prstGeom prst="rect">
            <a:avLst/>
          </a:prstGeom>
          <a:solidFill>
            <a:schemeClr val="dk1">
              <a:alpha val="3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32553" y="3103333"/>
            <a:ext cx="438150" cy="666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1207" y="3103333"/>
            <a:ext cx="438150" cy="66675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038975" y="3794081"/>
            <a:ext cx="1254526" cy="348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남대문</a:t>
            </a:r>
            <a:endParaRPr lang="en-US" altLang="ko-KR" sz="1600" dirty="0" smtClean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90252" y="3770083"/>
            <a:ext cx="1254526" cy="348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경복궁</a:t>
            </a:r>
            <a:endParaRPr lang="en-US" altLang="ko-KR" sz="1600" dirty="0" smtClean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46357" y="3770083"/>
            <a:ext cx="1254526" cy="348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불국사</a:t>
            </a:r>
            <a:endParaRPr lang="en-US" altLang="ko-KR" sz="1600" dirty="0" smtClean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812789" y="4980061"/>
            <a:ext cx="8566423" cy="1910381"/>
            <a:chOff x="1823315" y="5246285"/>
            <a:chExt cx="8566423" cy="1910381"/>
          </a:xfrm>
        </p:grpSpPr>
        <p:grpSp>
          <p:nvGrpSpPr>
            <p:cNvPr id="35" name="그룹 34"/>
            <p:cNvGrpSpPr/>
            <p:nvPr/>
          </p:nvGrpSpPr>
          <p:grpSpPr>
            <a:xfrm>
              <a:off x="4762573" y="5255513"/>
              <a:ext cx="2673998" cy="1901153"/>
              <a:chOff x="4722009" y="5371263"/>
              <a:chExt cx="2673998" cy="1901153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4722009" y="5392050"/>
                <a:ext cx="2673998" cy="1880366"/>
              </a:xfrm>
              <a:prstGeom prst="roundRect">
                <a:avLst>
                  <a:gd name="adj" fmla="val 44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20"/>
              <a:srcRect l="77200" t="13928" r="8609" b="20493"/>
              <a:stretch/>
            </p:blipFill>
            <p:spPr>
              <a:xfrm>
                <a:off x="6915746" y="5716149"/>
                <a:ext cx="360609" cy="1440165"/>
              </a:xfrm>
              <a:prstGeom prst="rect">
                <a:avLst/>
              </a:prstGeom>
            </p:spPr>
          </p:pic>
          <p:sp>
            <p:nvSpPr>
              <p:cNvPr id="66" name="TextBox 65"/>
              <p:cNvSpPr txBox="1"/>
              <p:nvPr/>
            </p:nvSpPr>
            <p:spPr>
              <a:xfrm>
                <a:off x="5059473" y="5415802"/>
                <a:ext cx="1483177" cy="32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2</a:t>
                </a:r>
                <a:r>
                  <a:rPr lang="ko-KR" altLang="en-US" sz="1600" dirty="0" smtClean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위  경복궁</a:t>
                </a:r>
                <a:endParaRPr lang="en-US" altLang="ko-KR" sz="16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endParaRPr>
              </a:p>
            </p:txBody>
          </p:sp>
          <p:pic>
            <p:nvPicPr>
              <p:cNvPr id="69" name="그림 68"/>
              <p:cNvPicPr preferRelativeResize="0"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25271" y="5753150"/>
                <a:ext cx="1695286" cy="1395623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0" b="29801" l="42111" r="5739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60" t="-455" r="42637" b="70384"/>
              <a:stretch/>
            </p:blipFill>
            <p:spPr>
              <a:xfrm>
                <a:off x="4729750" y="5371263"/>
                <a:ext cx="402031" cy="569896"/>
              </a:xfrm>
              <a:prstGeom prst="rect">
                <a:avLst/>
              </a:prstGeom>
            </p:spPr>
          </p:pic>
        </p:grpSp>
        <p:grpSp>
          <p:nvGrpSpPr>
            <p:cNvPr id="31" name="그룹 30"/>
            <p:cNvGrpSpPr/>
            <p:nvPr/>
          </p:nvGrpSpPr>
          <p:grpSpPr>
            <a:xfrm>
              <a:off x="7701831" y="5246285"/>
              <a:ext cx="2687907" cy="1901153"/>
              <a:chOff x="7678681" y="5362035"/>
              <a:chExt cx="2687907" cy="1901153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7692590" y="5382822"/>
                <a:ext cx="2673998" cy="1880366"/>
              </a:xfrm>
              <a:prstGeom prst="roundRect">
                <a:avLst>
                  <a:gd name="adj" fmla="val 44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20"/>
              <a:srcRect l="77200" t="13928" r="8609" b="20493"/>
              <a:stretch/>
            </p:blipFill>
            <p:spPr>
              <a:xfrm>
                <a:off x="9886327" y="5706921"/>
                <a:ext cx="360609" cy="1440165"/>
              </a:xfrm>
              <a:prstGeom prst="rect">
                <a:avLst/>
              </a:prstGeom>
            </p:spPr>
          </p:pic>
          <p:sp>
            <p:nvSpPr>
              <p:cNvPr id="71" name="TextBox 70"/>
              <p:cNvSpPr txBox="1"/>
              <p:nvPr/>
            </p:nvSpPr>
            <p:spPr>
              <a:xfrm>
                <a:off x="8050604" y="5406574"/>
                <a:ext cx="1483177" cy="32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3</a:t>
                </a:r>
                <a:r>
                  <a:rPr lang="ko-KR" altLang="en-US" sz="1600" dirty="0" smtClean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위  불국사</a:t>
                </a:r>
                <a:endParaRPr lang="en-US" altLang="ko-KR" sz="16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endParaRPr>
              </a:p>
            </p:txBody>
          </p:sp>
          <p:pic>
            <p:nvPicPr>
              <p:cNvPr id="72" name="그림 71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0" b="29801" l="42111" r="5739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60" t="-455" r="42637" b="70384"/>
              <a:stretch/>
            </p:blipFill>
            <p:spPr>
              <a:xfrm>
                <a:off x="7678681" y="5362035"/>
                <a:ext cx="402031" cy="569896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 preferRelativeResize="0"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20063" y="5743922"/>
                <a:ext cx="1695286" cy="1395623"/>
              </a:xfrm>
              <a:prstGeom prst="rect">
                <a:avLst/>
              </a:prstGeom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1823315" y="5246285"/>
              <a:ext cx="2673998" cy="1901153"/>
              <a:chOff x="1800165" y="5362035"/>
              <a:chExt cx="2673998" cy="1901153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1800165" y="5382822"/>
                <a:ext cx="2673998" cy="1880366"/>
              </a:xfrm>
              <a:prstGeom prst="roundRect">
                <a:avLst>
                  <a:gd name="adj" fmla="val 44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 rotWithShape="1">
              <a:blip r:embed="rId20"/>
              <a:srcRect l="77200" t="13928" r="8609" b="20493"/>
              <a:stretch/>
            </p:blipFill>
            <p:spPr>
              <a:xfrm>
                <a:off x="3993902" y="5706921"/>
                <a:ext cx="360609" cy="1440165"/>
              </a:xfrm>
              <a:prstGeom prst="rect">
                <a:avLst/>
              </a:prstGeom>
            </p:spPr>
          </p:pic>
          <p:pic>
            <p:nvPicPr>
              <p:cNvPr id="64" name="그림 63"/>
              <p:cNvPicPr preferRelativeResize="0"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9216" y="5743922"/>
                <a:ext cx="1695286" cy="1395623"/>
              </a:xfrm>
              <a:prstGeom prst="rect">
                <a:avLst/>
              </a:prstGeom>
              <a:ln>
                <a:noFill/>
              </a:ln>
              <a:effectLst>
                <a:outerShdw blurRad="190500" sx="1000" sy="10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2227311" y="5396821"/>
                <a:ext cx="1181545" cy="337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1</a:t>
                </a:r>
                <a:r>
                  <a:rPr lang="ko-KR" altLang="en-US" sz="1600" dirty="0" smtClean="0"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위 남대문</a:t>
                </a:r>
                <a:endParaRPr lang="en-US" altLang="ko-KR" sz="16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endParaRPr>
              </a:p>
            </p:txBody>
          </p:sp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0" b="29801" l="42111" r="5739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160" t="-455" r="42637" b="70384"/>
              <a:stretch/>
            </p:blipFill>
            <p:spPr>
              <a:xfrm>
                <a:off x="1829556" y="5362035"/>
                <a:ext cx="402031" cy="5698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476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121</Words>
  <Application>Microsoft Office PowerPoint</Application>
  <PresentationFormat>와이드스크린</PresentationFormat>
  <Paragraphs>56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EBS훈민정음 SB</vt:lpstr>
      <vt:lpstr>HY목각파임B</vt:lpstr>
      <vt:lpstr>Jua</vt:lpstr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89</cp:revision>
  <dcterms:created xsi:type="dcterms:W3CDTF">2020-09-02T04:03:20Z</dcterms:created>
  <dcterms:modified xsi:type="dcterms:W3CDTF">2020-09-18T06:50:23Z</dcterms:modified>
</cp:coreProperties>
</file>